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39f8d6fb3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39f8d6fb3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9f8d6f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9f8d6f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39f8d6fb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39f8d6fb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39f8d6fb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39f8d6fb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39f8d6fb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39f8d6fb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39f8d6fb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39f8d6fb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39f8d6fb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39f8d6fb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39f8d6fb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39f8d6fb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39f8d6fb3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39f8d6fb3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Classification </a:t>
            </a:r>
            <a:r>
              <a:rPr lang="en"/>
              <a:t>Boundaries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Aradhya Chouhan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Single layer Neural Network of hidden layer of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8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1938" y="1201313"/>
            <a:ext cx="4940118" cy="372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dataset.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We use sklearn.make_moons dataset builder from scikit-learn. 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It is a simple toy dataset to visualize clustering and classification algorithms.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883" y="1930846"/>
            <a:ext cx="3958225" cy="294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Logistic Regression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8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7475" y="1205438"/>
            <a:ext cx="4909489" cy="370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Stochastic Gradient Descent with Hinge Loss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84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4850" y="1233835"/>
            <a:ext cx="4774291" cy="3681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Support Vector Classifier with RBF kernel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84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7348" y="1212413"/>
            <a:ext cx="4809305" cy="3724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Decision Tree using GINI Index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86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0973" y="1244935"/>
            <a:ext cx="4782042" cy="3681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layer Neural Network of hidden layer of 3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8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5938" y="1206075"/>
            <a:ext cx="4732132" cy="3714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Single layer Neural Network of hidden layer of 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8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8275" y="1210200"/>
            <a:ext cx="5087455" cy="369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Single layer Neural Network of hidden layer of 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8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0035" y="1198285"/>
            <a:ext cx="4843918" cy="371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